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FEEE0E7-7976-4A5D-9738-BD7B3E40D330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539A080-1E1B-4DB5-A9D5-9C7C56E2250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</a:t>
            </a:r>
            <a:r>
              <a:rPr lang="en-US" b="1" dirty="0" smtClean="0"/>
              <a:t>haracteristics of a Research </a:t>
            </a:r>
            <a:r>
              <a:rPr lang="en-US" b="1" dirty="0"/>
              <a:t>D</a:t>
            </a:r>
            <a:r>
              <a:rPr lang="en-US" b="1" dirty="0" smtClean="0"/>
              <a:t>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The essential characteristics of a research design are as the following: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lphaLcParenBoth"/>
            </a:pPr>
            <a:r>
              <a:rPr lang="en-US" dirty="0" smtClean="0"/>
              <a:t>It is a plan, which specifies the sources and types of data relevant to the research problem.</a:t>
            </a:r>
          </a:p>
          <a:p>
            <a:pPr marL="514350" indent="-514350" algn="just">
              <a:buAutoNum type="alphaLcParenBoth"/>
            </a:pPr>
            <a:r>
              <a:rPr lang="en-US" dirty="0" smtClean="0"/>
              <a:t>It is a strategy, which decides the approach that will be used to collect and </a:t>
            </a:r>
            <a:r>
              <a:rPr lang="en-US" dirty="0" err="1" smtClean="0"/>
              <a:t>analyse</a:t>
            </a:r>
            <a:r>
              <a:rPr lang="en-US" dirty="0" smtClean="0"/>
              <a:t> the data. </a:t>
            </a:r>
          </a:p>
          <a:p>
            <a:pPr marL="514350" indent="-514350" algn="just">
              <a:buAutoNum type="alphaLcParenBoth"/>
            </a:pPr>
            <a:r>
              <a:rPr lang="en-US" dirty="0" smtClean="0"/>
              <a:t>Since most of the research studies are conducted under these two controls, it also includes the time and cost budgets.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 short, the research design must contain the following: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buAutoNum type="romanLcParenBoth"/>
            </a:pPr>
            <a:r>
              <a:rPr lang="en-US" dirty="0" smtClean="0"/>
              <a:t>A clear and concise statement of the research problem, </a:t>
            </a:r>
          </a:p>
          <a:p>
            <a:pPr marL="571500" indent="-571500" algn="just">
              <a:buAutoNum type="romanLcParenBoth"/>
            </a:pPr>
            <a:r>
              <a:rPr lang="en-US" dirty="0" smtClean="0"/>
              <a:t>The population to be studied, and </a:t>
            </a:r>
          </a:p>
          <a:p>
            <a:pPr marL="571500" indent="-571500" algn="just">
              <a:buAutoNum type="romanLcParenBoth"/>
            </a:pPr>
            <a:r>
              <a:rPr lang="en-US" dirty="0" smtClean="0"/>
              <a:t>The various procedures, methods, and techniques to be used for collecting and analyzing the data.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</TotalTime>
  <Words>124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Foundry</vt:lpstr>
      <vt:lpstr>Characteristics of a Research Design</vt:lpstr>
      <vt:lpstr>The essential characteristics of a research design are as the following:</vt:lpstr>
      <vt:lpstr>In short, the research design must contain the following: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a Research Design</dc:title>
  <dc:creator>Hp</dc:creator>
  <cp:lastModifiedBy>Hp</cp:lastModifiedBy>
  <cp:revision>1</cp:revision>
  <dcterms:created xsi:type="dcterms:W3CDTF">2024-11-25T15:02:01Z</dcterms:created>
  <dcterms:modified xsi:type="dcterms:W3CDTF">2024-11-25T15:04:43Z</dcterms:modified>
</cp:coreProperties>
</file>